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0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4.wdp"/><Relationship Id="rId25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23" Type="http://schemas.openxmlformats.org/officeDocument/2006/relationships/slide" Target="slide4.xml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273978" y="246396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CỨU HỘ SẠC LỠ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Mem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hỏi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134</Words>
  <Application>Microsoft Office PowerPoint</Application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Tran Huu Thang</cp:lastModifiedBy>
  <cp:revision>16</cp:revision>
  <dcterms:created xsi:type="dcterms:W3CDTF">2020-10-18T11:17:04Z</dcterms:created>
  <dcterms:modified xsi:type="dcterms:W3CDTF">2020-10-18T13:05:33Z</dcterms:modified>
</cp:coreProperties>
</file>